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6" r:id="rId13"/>
    <p:sldId id="281" r:id="rId14"/>
    <p:sldId id="280" r:id="rId15"/>
    <p:sldId id="276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64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5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329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4007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6104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625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499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49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23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62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66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74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39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31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6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497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720" y="774761"/>
            <a:ext cx="8574622" cy="2616199"/>
          </a:xfrm>
        </p:spPr>
        <p:txBody>
          <a:bodyPr/>
          <a:lstStyle/>
          <a:p>
            <a:r>
              <a:rPr lang="es-ES" dirty="0" err="1" smtClean="0"/>
              <a:t>CarMander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33697" y="3738690"/>
            <a:ext cx="6987645" cy="1388534"/>
          </a:xfrm>
        </p:spPr>
        <p:txBody>
          <a:bodyPr/>
          <a:lstStyle/>
          <a:p>
            <a:r>
              <a:rPr lang="es-ES" dirty="0" smtClean="0"/>
              <a:t>Proyecto final HADA 14/15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82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67143" y="-306230"/>
            <a:ext cx="10018713" cy="1752599"/>
          </a:xfrm>
        </p:spPr>
        <p:txBody>
          <a:bodyPr/>
          <a:lstStyle/>
          <a:p>
            <a:r>
              <a:rPr lang="es-ES" dirty="0" smtClean="0"/>
              <a:t>CAPAS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29555" y="1040683"/>
            <a:ext cx="9883342" cy="5159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Dividimos el Master en 3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ContaintsSourceFolder</a:t>
            </a:r>
            <a:r>
              <a:rPr lang="es-ES" dirty="0" smtClean="0"/>
              <a:t> dentro del Cuerpo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CUERPO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ARRIBA	IGUAL pequeñas variaciones.</a:t>
            </a:r>
          </a:p>
          <a:p>
            <a:pPr marL="0" indent="0">
              <a:buNone/>
            </a:pPr>
            <a:r>
              <a:rPr lang="es-ES" dirty="0" smtClean="0"/>
              <a:t>			</a:t>
            </a:r>
          </a:p>
          <a:p>
            <a:pPr marL="0" indent="0">
              <a:buNone/>
            </a:pPr>
            <a:r>
              <a:rPr lang="es-ES" dirty="0" smtClean="0"/>
              <a:t>	MEDIO	VARIA POR CAPA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	BAJO		IGUAL en toda la web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20" y="0"/>
            <a:ext cx="3286480" cy="6858000"/>
          </a:xfrm>
          <a:prstGeom prst="rect">
            <a:avLst/>
          </a:prstGeom>
        </p:spPr>
      </p:pic>
      <p:sp>
        <p:nvSpPr>
          <p:cNvPr id="5" name="Flecha arriba y abajo 4"/>
          <p:cNvSpPr/>
          <p:nvPr/>
        </p:nvSpPr>
        <p:spPr>
          <a:xfrm>
            <a:off x="8731876" y="17887"/>
            <a:ext cx="309093" cy="7727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arriba y abajo 5"/>
          <p:cNvSpPr/>
          <p:nvPr/>
        </p:nvSpPr>
        <p:spPr>
          <a:xfrm>
            <a:off x="8731875" y="808506"/>
            <a:ext cx="309093" cy="540912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 arriba y abajo 6"/>
          <p:cNvSpPr/>
          <p:nvPr/>
        </p:nvSpPr>
        <p:spPr>
          <a:xfrm>
            <a:off x="8731875" y="6270836"/>
            <a:ext cx="309092" cy="60505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4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3951" y="234396"/>
            <a:ext cx="10018713" cy="1752599"/>
          </a:xfrm>
        </p:spPr>
        <p:txBody>
          <a:bodyPr/>
          <a:lstStyle/>
          <a:p>
            <a:r>
              <a:rPr lang="es-ES" dirty="0" smtClean="0"/>
              <a:t>CSS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838" y="4276916"/>
            <a:ext cx="4029075" cy="2371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" y="776900"/>
            <a:ext cx="9001125" cy="2057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1" y="3086291"/>
            <a:ext cx="68675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29" y="682394"/>
            <a:ext cx="8596668" cy="1320800"/>
          </a:xfrm>
        </p:spPr>
        <p:txBody>
          <a:bodyPr/>
          <a:lstStyle/>
          <a:p>
            <a:r>
              <a:rPr lang="es-ES" dirty="0" err="1" smtClean="0"/>
              <a:t>Cokies</a:t>
            </a:r>
            <a:r>
              <a:rPr lang="es-ES" dirty="0" smtClean="0"/>
              <a:t> usuarios ficheros y email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0829" y="2003194"/>
            <a:ext cx="727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No se comercia con sus datos por la ley de protección de datos y pueden ser eliminados. Tampoco se comercia con el email.</a:t>
            </a:r>
          </a:p>
        </p:txBody>
      </p:sp>
    </p:spTree>
    <p:extLst>
      <p:ext uri="{BB962C8B-B14F-4D97-AF65-F5344CB8AC3E}">
        <p14:creationId xmlns:p14="http://schemas.microsoft.com/office/powerpoint/2010/main" val="1411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728" y="2540357"/>
            <a:ext cx="10018713" cy="5396345"/>
          </a:xfrm>
        </p:spPr>
        <p:txBody>
          <a:bodyPr>
            <a:normAutofit/>
          </a:bodyPr>
          <a:lstStyle/>
          <a:p>
            <a:r>
              <a:rPr lang="es-ES" sz="6000" dirty="0" smtClean="0"/>
              <a:t>Bases de Datos y Entornos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7162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326" y="144304"/>
            <a:ext cx="9807144" cy="1406236"/>
          </a:xfrm>
        </p:spPr>
        <p:txBody>
          <a:bodyPr/>
          <a:lstStyle/>
          <a:p>
            <a:r>
              <a:rPr lang="es-ES" dirty="0" smtClean="0"/>
              <a:t>Entorno Conectado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0" y="1563828"/>
            <a:ext cx="6003235" cy="3882851"/>
          </a:xfrm>
        </p:spPr>
        <p:txBody>
          <a:bodyPr>
            <a:normAutofit/>
          </a:bodyPr>
          <a:lstStyle/>
          <a:p>
            <a:r>
              <a:rPr lang="es-ES" dirty="0" smtClean="0"/>
              <a:t>Utilización de Entorno Conectado</a:t>
            </a:r>
          </a:p>
          <a:p>
            <a:pPr lvl="1"/>
            <a:r>
              <a:rPr lang="es-ES" dirty="0"/>
              <a:t>Ventajas:</a:t>
            </a:r>
          </a:p>
          <a:p>
            <a:pPr lvl="2"/>
            <a:r>
              <a:rPr lang="es-ES" dirty="0" smtClean="0"/>
              <a:t>El </a:t>
            </a:r>
            <a:r>
              <a:rPr lang="es-ES" dirty="0"/>
              <a:t>entorno es más fácil de mantener</a:t>
            </a:r>
          </a:p>
          <a:p>
            <a:pPr lvl="2"/>
            <a:r>
              <a:rPr lang="es-ES" dirty="0" smtClean="0"/>
              <a:t>La </a:t>
            </a:r>
            <a:r>
              <a:rPr lang="es-ES" dirty="0"/>
              <a:t>concurrencia se controla más fácilmente</a:t>
            </a:r>
          </a:p>
          <a:p>
            <a:pPr lvl="2"/>
            <a:r>
              <a:rPr lang="es-ES" dirty="0" smtClean="0"/>
              <a:t>Es </a:t>
            </a:r>
            <a:r>
              <a:rPr lang="es-ES" dirty="0"/>
              <a:t>más probable que los datos estén más actualizados que en otros escenarios</a:t>
            </a:r>
          </a:p>
          <a:p>
            <a:pPr lvl="1"/>
            <a:r>
              <a:rPr lang="es-ES" dirty="0" smtClean="0"/>
              <a:t>Inconvenientes</a:t>
            </a:r>
            <a:r>
              <a:rPr lang="es-ES" dirty="0"/>
              <a:t>:</a:t>
            </a:r>
          </a:p>
          <a:p>
            <a:pPr lvl="2"/>
            <a:r>
              <a:rPr lang="es-ES" dirty="0" smtClean="0"/>
              <a:t>Debe </a:t>
            </a:r>
            <a:r>
              <a:rPr lang="es-ES" dirty="0"/>
              <a:t>existir una conexión de red constante</a:t>
            </a:r>
          </a:p>
          <a:p>
            <a:pPr lvl="2"/>
            <a:r>
              <a:rPr lang="es-ES" dirty="0" smtClean="0"/>
              <a:t>Escalabilidad </a:t>
            </a:r>
            <a:r>
              <a:rPr lang="es-ES" dirty="0"/>
              <a:t>limitada</a:t>
            </a: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5" y="0"/>
            <a:ext cx="634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351376"/>
              </p:ext>
            </p:extLst>
          </p:nvPr>
        </p:nvGraphicFramePr>
        <p:xfrm>
          <a:off x="697950" y="-141038"/>
          <a:ext cx="8477779" cy="666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crobat Document" r:id="rId3" imgW="8019826" imgH="10791772" progId="AcroExch.Document.DC">
                  <p:embed/>
                </p:oleObj>
              </mc:Choice>
              <mc:Fallback>
                <p:oleObj name="Acrobat Document" r:id="rId3" imgW="8019826" imgH="107917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950" y="-141038"/>
                        <a:ext cx="8477779" cy="666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3302" y="0"/>
            <a:ext cx="10018713" cy="1752599"/>
          </a:xfrm>
        </p:spPr>
        <p:txBody>
          <a:bodyPr/>
          <a:lstStyle/>
          <a:p>
            <a:r>
              <a:rPr lang="es-ES" dirty="0" smtClean="0"/>
              <a:t>Entidad-</a:t>
            </a:r>
            <a:r>
              <a:rPr lang="es-ES" dirty="0" err="1" smtClean="0"/>
              <a:t>Relacion</a:t>
            </a:r>
            <a:r>
              <a:rPr lang="es-ES" dirty="0" smtClean="0"/>
              <a:t> </a:t>
            </a:r>
            <a:r>
              <a:rPr lang="es-ES" dirty="0" err="1" smtClean="0"/>
              <a:t>Carmander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70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8" t="2611"/>
          <a:stretch/>
        </p:blipFill>
        <p:spPr>
          <a:xfrm>
            <a:off x="1421503" y="505797"/>
            <a:ext cx="7457454" cy="625801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81609" y="147989"/>
            <a:ext cx="4526287" cy="1752599"/>
          </a:xfrm>
        </p:spPr>
        <p:txBody>
          <a:bodyPr/>
          <a:lstStyle/>
          <a:p>
            <a:r>
              <a:rPr lang="es-ES" dirty="0" smtClean="0"/>
              <a:t>Script BBDD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309093"/>
            <a:ext cx="10018713" cy="1752599"/>
          </a:xfrm>
        </p:spPr>
        <p:txBody>
          <a:bodyPr/>
          <a:lstStyle/>
          <a:p>
            <a:r>
              <a:rPr lang="es-ES" dirty="0" smtClean="0"/>
              <a:t>Conexión Capa CAD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00"/>
            <a:ext cx="12178608" cy="40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916" y="154547"/>
            <a:ext cx="10018713" cy="1752599"/>
          </a:xfrm>
        </p:spPr>
        <p:txBody>
          <a:bodyPr/>
          <a:lstStyle/>
          <a:p>
            <a:r>
              <a:rPr lang="es-ES" dirty="0" smtClean="0"/>
              <a:t>CAD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1084"/>
            <a:ext cx="5594967" cy="539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55" y="1461084"/>
            <a:ext cx="5939233" cy="53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y 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493950"/>
            <a:ext cx="11786358" cy="4179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Integrantes: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Jorge Espinosa </a:t>
            </a:r>
            <a:r>
              <a:rPr lang="es-ES" sz="2400" dirty="0" err="1" smtClean="0"/>
              <a:t>Campello</a:t>
            </a: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	</a:t>
            </a:r>
            <a:r>
              <a:rPr lang="es-ES" sz="2400" dirty="0" err="1" smtClean="0"/>
              <a:t>Cristobal</a:t>
            </a:r>
            <a:r>
              <a:rPr lang="es-ES" sz="2400" dirty="0" smtClean="0"/>
              <a:t> Jesús </a:t>
            </a:r>
            <a:r>
              <a:rPr lang="es-ES" sz="2400" dirty="0" err="1" smtClean="0"/>
              <a:t>Gonzalez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	Jorge Segovia Tormo	</a:t>
            </a:r>
            <a:r>
              <a:rPr lang="es-ES" sz="2400" dirty="0"/>
              <a:t>	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Javier </a:t>
            </a:r>
            <a:r>
              <a:rPr lang="es-ES" sz="2400" dirty="0" err="1" smtClean="0"/>
              <a:t>Molpeceres</a:t>
            </a:r>
            <a:r>
              <a:rPr lang="es-ES" sz="2400" dirty="0" smtClean="0"/>
              <a:t> Gómez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Jose</a:t>
            </a:r>
            <a:r>
              <a:rPr lang="es-ES" sz="2400" dirty="0" smtClean="0"/>
              <a:t> Carlos </a:t>
            </a:r>
            <a:r>
              <a:rPr lang="es-ES" sz="2400" dirty="0" err="1" smtClean="0"/>
              <a:t>Rabasco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Nèstor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José Manuel </a:t>
            </a:r>
            <a:r>
              <a:rPr lang="es-ES" sz="2400" dirty="0" err="1" smtClean="0"/>
              <a:t>Aracil</a:t>
            </a:r>
            <a:r>
              <a:rPr lang="es-ES" sz="2400" dirty="0" smtClean="0"/>
              <a:t> Laín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0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727" y="309093"/>
            <a:ext cx="10018713" cy="1752599"/>
          </a:xfrm>
        </p:spPr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818" y="159555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Aplicación web de venta de vehículos. Clasificándolos según su categoría o características.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Interfaz amigable y sencilla.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Adaptable a distintos tamaños de pantalla(CSS %)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Presentación interfaz 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err="1" smtClean="0"/>
              <a:t>MainPage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63944"/>
          <a:stretch/>
        </p:blipFill>
        <p:spPr>
          <a:xfrm>
            <a:off x="12879" y="1325563"/>
            <a:ext cx="5975797" cy="55324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47324" r="12767"/>
          <a:stretch/>
        </p:blipFill>
        <p:spPr>
          <a:xfrm>
            <a:off x="6651753" y="-40382"/>
            <a:ext cx="4623516" cy="6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498" y="133305"/>
            <a:ext cx="10515600" cy="1325563"/>
          </a:xfrm>
        </p:spPr>
        <p:txBody>
          <a:bodyPr/>
          <a:lstStyle/>
          <a:p>
            <a:r>
              <a:rPr lang="es-ES" dirty="0" smtClean="0"/>
              <a:t>LOGIN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>
            <a:off x="2023426" y="713049"/>
            <a:ext cx="468000" cy="206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257426" y="5319091"/>
            <a:ext cx="468000" cy="1384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690489" y="3414102"/>
            <a:ext cx="382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PARTE COMUN DE DEFAULT.ASPX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9417"/>
          <a:stretch/>
        </p:blipFill>
        <p:spPr>
          <a:xfrm>
            <a:off x="2969654" y="524609"/>
            <a:ext cx="7714444" cy="61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302" y="901521"/>
            <a:ext cx="10018713" cy="1752599"/>
          </a:xfrm>
        </p:spPr>
        <p:txBody>
          <a:bodyPr/>
          <a:lstStyle/>
          <a:p>
            <a:r>
              <a:rPr lang="es-ES" dirty="0" smtClean="0"/>
              <a:t>Registro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926"/>
          <a:stretch/>
        </p:blipFill>
        <p:spPr>
          <a:xfrm>
            <a:off x="3258355" y="0"/>
            <a:ext cx="6452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Producto en Detalle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29479" r="6938" b="14577"/>
          <a:stretch/>
        </p:blipFill>
        <p:spPr>
          <a:xfrm>
            <a:off x="-257578" y="1245760"/>
            <a:ext cx="9234153" cy="5612240"/>
          </a:xfrm>
        </p:spPr>
      </p:pic>
    </p:spTree>
    <p:extLst>
      <p:ext uri="{BB962C8B-B14F-4D97-AF65-F5344CB8AC3E}">
        <p14:creationId xmlns:p14="http://schemas.microsoft.com/office/powerpoint/2010/main" val="15356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8332"/>
            <a:ext cx="10515600" cy="1325563"/>
          </a:xfrm>
        </p:spPr>
        <p:txBody>
          <a:bodyPr/>
          <a:lstStyle/>
          <a:p>
            <a:r>
              <a:rPr lang="es-ES" dirty="0" smtClean="0"/>
              <a:t>Herramientas y lenguajes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96171"/>
            <a:ext cx="4841383" cy="390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Visual Studio 2012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Framework </a:t>
            </a:r>
            <a:r>
              <a:rPr lang="es-ES" dirty="0" err="1" smtClean="0"/>
              <a:t>.Net</a:t>
            </a:r>
            <a:r>
              <a:rPr lang="es-ES" dirty="0" smtClean="0"/>
              <a:t>  C# </a:t>
            </a:r>
            <a:r>
              <a:rPr lang="es-ES" dirty="0" err="1" smtClean="0"/>
              <a:t>ASP.Net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Control de versiones con </a:t>
            </a:r>
            <a:r>
              <a:rPr lang="es-ES" dirty="0" err="1" smtClean="0"/>
              <a:t>SourceTree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SQL Server 2012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338" t="11223" r="33305" b="11489"/>
          <a:stretch/>
        </p:blipFill>
        <p:spPr>
          <a:xfrm>
            <a:off x="8564451" y="784652"/>
            <a:ext cx="3627549" cy="58121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89" y="784652"/>
            <a:ext cx="3863662" cy="58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944" y="0"/>
            <a:ext cx="5256770" cy="1752599"/>
          </a:xfrm>
        </p:spPr>
        <p:txBody>
          <a:bodyPr/>
          <a:lstStyle/>
          <a:p>
            <a:r>
              <a:rPr lang="es-ES" dirty="0" smtClean="0"/>
              <a:t>Modelo de capas	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45" y="152293"/>
            <a:ext cx="8736026" cy="67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301</TotalTime>
  <Words>175</Words>
  <Application>Microsoft Office PowerPoint</Application>
  <PresentationFormat>Panorámica</PresentationFormat>
  <Paragraphs>64</Paragraphs>
  <Slides>18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Wingdings 3</vt:lpstr>
      <vt:lpstr>Faceta</vt:lpstr>
      <vt:lpstr>Acrobat Document</vt:lpstr>
      <vt:lpstr>CarMander</vt:lpstr>
      <vt:lpstr>Presentación y equipo</vt:lpstr>
      <vt:lpstr>Introducción</vt:lpstr>
      <vt:lpstr>Presentación interfaz   MainPage</vt:lpstr>
      <vt:lpstr>LOGIN</vt:lpstr>
      <vt:lpstr>Registro</vt:lpstr>
      <vt:lpstr>Producto en Detalle</vt:lpstr>
      <vt:lpstr>Herramientas y lenguajes</vt:lpstr>
      <vt:lpstr>Modelo de capas </vt:lpstr>
      <vt:lpstr>CAPAS</vt:lpstr>
      <vt:lpstr>CSS</vt:lpstr>
      <vt:lpstr>Cokies usuarios ficheros y email</vt:lpstr>
      <vt:lpstr>Bases de Datos y Entornos</vt:lpstr>
      <vt:lpstr>Entorno Conectado</vt:lpstr>
      <vt:lpstr>Entidad-Relacion Carmander</vt:lpstr>
      <vt:lpstr>Script BBDD</vt:lpstr>
      <vt:lpstr>Conexión Capa CAD</vt:lpstr>
      <vt:lpstr>CAD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CarMander</dc:title>
  <dc:creator>Jorge Segovia Tormo</dc:creator>
  <cp:lastModifiedBy>javier Molpeceres</cp:lastModifiedBy>
  <cp:revision>30</cp:revision>
  <dcterms:created xsi:type="dcterms:W3CDTF">2015-05-12T10:45:34Z</dcterms:created>
  <dcterms:modified xsi:type="dcterms:W3CDTF">2015-05-15T08:08:58Z</dcterms:modified>
</cp:coreProperties>
</file>